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80" r:id="rId9"/>
    <p:sldId id="290" r:id="rId10"/>
    <p:sldId id="279" r:id="rId11"/>
    <p:sldId id="258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91" r:id="rId21"/>
    <p:sldId id="292" r:id="rId22"/>
    <p:sldId id="293" r:id="rId23"/>
    <p:sldId id="289" r:id="rId24"/>
    <p:sldId id="294" r:id="rId25"/>
    <p:sldId id="26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91D6E"/>
    <a:srgbClr val="1DA7A7"/>
    <a:srgbClr val="DF176D"/>
    <a:srgbClr val="1B980A"/>
    <a:srgbClr val="7F9418"/>
    <a:srgbClr val="8E8816"/>
    <a:srgbClr val="008080"/>
    <a:srgbClr val="1EAA7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9726CE-36F3-481F-A20D-43D92A02304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2E2777-8FC1-45C7-A9F6-177375C9079E}">
      <dgm:prSet phldrT="[Text]"/>
      <dgm:spPr>
        <a:solidFill>
          <a:schemeClr val="bg2"/>
        </a:solidFill>
      </dgm:spPr>
      <dgm:t>
        <a:bodyPr/>
        <a:lstStyle/>
        <a:p>
          <a:r>
            <a:rPr lang="en-US" b="1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Nhận</a:t>
          </a:r>
          <a:r>
            <a:rPr lang="en-US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thức</a:t>
          </a:r>
          <a:r>
            <a:rPr lang="en-US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cảm</a:t>
          </a:r>
          <a:r>
            <a:rPr lang="en-US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tính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639BAEFE-C53A-49D4-ACCD-89CF2FE01117}" type="parTrans" cxnId="{730A605B-86F3-4DA8-9BF2-84B03C5B0648}">
      <dgm:prSet/>
      <dgm:spPr/>
      <dgm:t>
        <a:bodyPr/>
        <a:lstStyle/>
        <a:p>
          <a:endParaRPr lang="en-US"/>
        </a:p>
      </dgm:t>
    </dgm:pt>
    <dgm:pt modelId="{2EE5E5CA-B5F9-418C-BD46-25306409C91C}" type="sibTrans" cxnId="{730A605B-86F3-4DA8-9BF2-84B03C5B0648}">
      <dgm:prSet/>
      <dgm:spPr/>
      <dgm:t>
        <a:bodyPr/>
        <a:lstStyle/>
        <a:p>
          <a:endParaRPr lang="en-US"/>
        </a:p>
      </dgm:t>
    </dgm:pt>
    <dgm:pt modelId="{B67CBC42-F94E-466C-B485-F3BE297E60BC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b="1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Nhận</a:t>
          </a:r>
          <a:r>
            <a:rPr lang="en-US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thức</a:t>
          </a:r>
          <a:r>
            <a:rPr lang="en-US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lí</a:t>
          </a:r>
          <a:r>
            <a:rPr lang="en-US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tính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180C9556-1E6A-40E2-BE23-2A78903F29DE}" type="parTrans" cxnId="{63EB3C28-A83D-4AB9-A914-DD7F25D0BCD1}">
      <dgm:prSet/>
      <dgm:spPr/>
      <dgm:t>
        <a:bodyPr/>
        <a:lstStyle/>
        <a:p>
          <a:endParaRPr lang="en-US"/>
        </a:p>
      </dgm:t>
    </dgm:pt>
    <dgm:pt modelId="{7E24DF8B-1523-4430-BCBA-DC11439E6377}" type="sibTrans" cxnId="{63EB3C28-A83D-4AB9-A914-DD7F25D0BCD1}">
      <dgm:prSet/>
      <dgm:spPr/>
      <dgm:t>
        <a:bodyPr/>
        <a:lstStyle/>
        <a:p>
          <a:endParaRPr lang="en-US"/>
        </a:p>
      </dgm:t>
    </dgm:pt>
    <dgm:pt modelId="{1D42A4BF-53C5-4D94-8E33-B78B66856EE0}" type="pres">
      <dgm:prSet presAssocID="{619726CE-36F3-481F-A20D-43D92A0230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576042-9DF9-43EF-86BA-60B33328989E}" type="pres">
      <dgm:prSet presAssocID="{CC2E2777-8FC1-45C7-A9F6-177375C9079E}" presName="parentText" presStyleLbl="node1" presStyleIdx="0" presStyleCnt="2" custLinFactNeighborX="32284" custLinFactNeighborY="-2609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85C25-CEF8-4BC0-8E52-A1B89FFC436F}" type="pres">
      <dgm:prSet presAssocID="{2EE5E5CA-B5F9-418C-BD46-25306409C91C}" presName="spacer" presStyleCnt="0"/>
      <dgm:spPr/>
    </dgm:pt>
    <dgm:pt modelId="{01DB949E-F3C3-4C2C-8A58-DEC08F023B04}" type="pres">
      <dgm:prSet presAssocID="{B67CBC42-F94E-466C-B485-F3BE297E60B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0A605B-86F3-4DA8-9BF2-84B03C5B0648}" srcId="{619726CE-36F3-481F-A20D-43D92A023041}" destId="{CC2E2777-8FC1-45C7-A9F6-177375C9079E}" srcOrd="0" destOrd="0" parTransId="{639BAEFE-C53A-49D4-ACCD-89CF2FE01117}" sibTransId="{2EE5E5CA-B5F9-418C-BD46-25306409C91C}"/>
    <dgm:cxn modelId="{F8A50F9D-D18B-406C-8704-67402F0D6D26}" type="presOf" srcId="{619726CE-36F3-481F-A20D-43D92A023041}" destId="{1D42A4BF-53C5-4D94-8E33-B78B66856EE0}" srcOrd="0" destOrd="0" presId="urn:microsoft.com/office/officeart/2005/8/layout/vList2"/>
    <dgm:cxn modelId="{D47390E6-6B65-41A9-8CE7-0AB6C9AD376D}" type="presOf" srcId="{B67CBC42-F94E-466C-B485-F3BE297E60BC}" destId="{01DB949E-F3C3-4C2C-8A58-DEC08F023B04}" srcOrd="0" destOrd="0" presId="urn:microsoft.com/office/officeart/2005/8/layout/vList2"/>
    <dgm:cxn modelId="{63EB3C28-A83D-4AB9-A914-DD7F25D0BCD1}" srcId="{619726CE-36F3-481F-A20D-43D92A023041}" destId="{B67CBC42-F94E-466C-B485-F3BE297E60BC}" srcOrd="1" destOrd="0" parTransId="{180C9556-1E6A-40E2-BE23-2A78903F29DE}" sibTransId="{7E24DF8B-1523-4430-BCBA-DC11439E6377}"/>
    <dgm:cxn modelId="{C5ADCC08-1BEC-416B-9BED-FF0F5BD8A8BD}" type="presOf" srcId="{CC2E2777-8FC1-45C7-A9F6-177375C9079E}" destId="{F8576042-9DF9-43EF-86BA-60B33328989E}" srcOrd="0" destOrd="0" presId="urn:microsoft.com/office/officeart/2005/8/layout/vList2"/>
    <dgm:cxn modelId="{750690F7-D131-4AFB-995E-C7A749833826}" type="presParOf" srcId="{1D42A4BF-53C5-4D94-8E33-B78B66856EE0}" destId="{F8576042-9DF9-43EF-86BA-60B33328989E}" srcOrd="0" destOrd="0" presId="urn:microsoft.com/office/officeart/2005/8/layout/vList2"/>
    <dgm:cxn modelId="{E9C5F629-2828-4591-9F9C-894B904E1078}" type="presParOf" srcId="{1D42A4BF-53C5-4D94-8E33-B78B66856EE0}" destId="{75785C25-CEF8-4BC0-8E52-A1B89FFC436F}" srcOrd="1" destOrd="0" presId="urn:microsoft.com/office/officeart/2005/8/layout/vList2"/>
    <dgm:cxn modelId="{942BCAC1-125F-42C2-8A06-8B877C62AF9B}" type="presParOf" srcId="{1D42A4BF-53C5-4D94-8E33-B78B66856EE0}" destId="{01DB949E-F3C3-4C2C-8A58-DEC08F023B04}" srcOrd="2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845090-5B43-4617-9743-4D2AC6CCE56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64CD0B-D6F4-421B-8E53-5079AC449B43}">
      <dgm:prSet phldrT="[Text]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chemeClr val="tx2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rPr>
            <a:t>a</a:t>
          </a:r>
          <a:endParaRPr lang="en-US" b="1" dirty="0">
            <a:solidFill>
              <a:schemeClr val="tx2">
                <a:lumMod val="75000"/>
                <a:lumOff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F694189-74D8-48E6-A789-D1A12C587B69}" type="parTrans" cxnId="{1E5084D5-CDC8-4B14-955F-6BE02D2A3614}">
      <dgm:prSet/>
      <dgm:spPr/>
      <dgm:t>
        <a:bodyPr/>
        <a:lstStyle/>
        <a:p>
          <a:endParaRPr lang="en-US"/>
        </a:p>
      </dgm:t>
    </dgm:pt>
    <dgm:pt modelId="{117EB28E-1485-4C11-AEB5-EC661E85733F}" type="sibTrans" cxnId="{1E5084D5-CDC8-4B14-955F-6BE02D2A3614}">
      <dgm:prSet/>
      <dgm:spPr/>
      <dgm:t>
        <a:bodyPr/>
        <a:lstStyle/>
        <a:p>
          <a:endParaRPr lang="en-US"/>
        </a:p>
      </dgm:t>
    </dgm:pt>
    <dgm:pt modelId="{4E37E772-0AAA-4660-A47C-8501D282A848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Sức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khỏe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6464C6F2-5BA5-4D2E-8659-CB7A444DB13D}" type="parTrans" cxnId="{8EF4C274-2F24-4458-B648-A60924C1F51C}">
      <dgm:prSet/>
      <dgm:spPr/>
      <dgm:t>
        <a:bodyPr/>
        <a:lstStyle/>
        <a:p>
          <a:endParaRPr lang="en-US"/>
        </a:p>
      </dgm:t>
    </dgm:pt>
    <dgm:pt modelId="{5FA0B480-158C-4465-B416-5FC4387B1974}" type="sibTrans" cxnId="{8EF4C274-2F24-4458-B648-A60924C1F51C}">
      <dgm:prSet/>
      <dgm:spPr/>
      <dgm:t>
        <a:bodyPr/>
        <a:lstStyle/>
        <a:p>
          <a:endParaRPr lang="en-US"/>
        </a:p>
      </dgm:t>
    </dgm:pt>
    <dgm:pt modelId="{6E94FAF9-38CE-4731-B4A6-DE579E3BDACF}" type="pres">
      <dgm:prSet presAssocID="{07845090-5B43-4617-9743-4D2AC6CCE56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763ED7-9F3F-4D11-A830-D8CD30B413F6}" type="pres">
      <dgm:prSet presAssocID="{2164CD0B-D6F4-421B-8E53-5079AC449B43}" presName="composite" presStyleCnt="0"/>
      <dgm:spPr/>
    </dgm:pt>
    <dgm:pt modelId="{46B18C9C-C902-461C-B931-EF44C9CFAA00}" type="pres">
      <dgm:prSet presAssocID="{2164CD0B-D6F4-421B-8E53-5079AC449B43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612761-FF38-44DC-9C0D-BC192C4F1F3C}" type="pres">
      <dgm:prSet presAssocID="{2164CD0B-D6F4-421B-8E53-5079AC449B43}" presName="descendantText" presStyleLbl="alignAcc1" presStyleIdx="0" presStyleCnt="1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5084D5-CDC8-4B14-955F-6BE02D2A3614}" srcId="{07845090-5B43-4617-9743-4D2AC6CCE560}" destId="{2164CD0B-D6F4-421B-8E53-5079AC449B43}" srcOrd="0" destOrd="0" parTransId="{DF694189-74D8-48E6-A789-D1A12C587B69}" sibTransId="{117EB28E-1485-4C11-AEB5-EC661E85733F}"/>
    <dgm:cxn modelId="{838A7491-6AB5-4696-894F-482BAF25DCE2}" type="presOf" srcId="{2164CD0B-D6F4-421B-8E53-5079AC449B43}" destId="{46B18C9C-C902-461C-B931-EF44C9CFAA00}" srcOrd="0" destOrd="0" presId="urn:microsoft.com/office/officeart/2005/8/layout/chevron2"/>
    <dgm:cxn modelId="{07EC2909-F139-4B46-81EB-805C73EBC8E9}" type="presOf" srcId="{07845090-5B43-4617-9743-4D2AC6CCE560}" destId="{6E94FAF9-38CE-4731-B4A6-DE579E3BDACF}" srcOrd="0" destOrd="0" presId="urn:microsoft.com/office/officeart/2005/8/layout/chevron2"/>
    <dgm:cxn modelId="{8EF4C274-2F24-4458-B648-A60924C1F51C}" srcId="{2164CD0B-D6F4-421B-8E53-5079AC449B43}" destId="{4E37E772-0AAA-4660-A47C-8501D282A848}" srcOrd="0" destOrd="0" parTransId="{6464C6F2-5BA5-4D2E-8659-CB7A444DB13D}" sibTransId="{5FA0B480-158C-4465-B416-5FC4387B1974}"/>
    <dgm:cxn modelId="{8C82746B-316D-4811-8FA5-CD9EA24039E7}" type="presOf" srcId="{4E37E772-0AAA-4660-A47C-8501D282A848}" destId="{C8612761-FF38-44DC-9C0D-BC192C4F1F3C}" srcOrd="0" destOrd="0" presId="urn:microsoft.com/office/officeart/2005/8/layout/chevron2"/>
    <dgm:cxn modelId="{C042950F-D446-44E3-825B-53F8B68211C5}" type="presParOf" srcId="{6E94FAF9-38CE-4731-B4A6-DE579E3BDACF}" destId="{CF763ED7-9F3F-4D11-A830-D8CD30B413F6}" srcOrd="0" destOrd="0" presId="urn:microsoft.com/office/officeart/2005/8/layout/chevron2"/>
    <dgm:cxn modelId="{60B08F6D-58F2-4F38-98F7-3A3F1E0F15A3}" type="presParOf" srcId="{CF763ED7-9F3F-4D11-A830-D8CD30B413F6}" destId="{46B18C9C-C902-461C-B931-EF44C9CFAA00}" srcOrd="0" destOrd="0" presId="urn:microsoft.com/office/officeart/2005/8/layout/chevron2"/>
    <dgm:cxn modelId="{0BE235D3-87BD-4A1A-BBDF-9B77C1B83D15}" type="presParOf" srcId="{CF763ED7-9F3F-4D11-A830-D8CD30B413F6}" destId="{C8612761-FF38-44DC-9C0D-BC192C4F1F3C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845090-5B43-4617-9743-4D2AC6CCE56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64CD0B-D6F4-421B-8E53-5079AC449B43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/>
      </dgm:spPr>
      <dgm:t>
        <a:bodyPr/>
        <a:lstStyle/>
        <a:p>
          <a:r>
            <a:rPr lang="en-US" b="1" dirty="0" smtClean="0">
              <a:solidFill>
                <a:schemeClr val="tx2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rPr>
            <a:t>b</a:t>
          </a:r>
          <a:endParaRPr lang="en-US" b="1" dirty="0">
            <a:solidFill>
              <a:schemeClr val="tx2">
                <a:lumMod val="75000"/>
                <a:lumOff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F694189-74D8-48E6-A789-D1A12C587B69}" type="parTrans" cxnId="{1E5084D5-CDC8-4B14-955F-6BE02D2A3614}">
      <dgm:prSet/>
      <dgm:spPr/>
      <dgm:t>
        <a:bodyPr/>
        <a:lstStyle/>
        <a:p>
          <a:endParaRPr lang="en-US"/>
        </a:p>
      </dgm:t>
    </dgm:pt>
    <dgm:pt modelId="{117EB28E-1485-4C11-AEB5-EC661E85733F}" type="sibTrans" cxnId="{1E5084D5-CDC8-4B14-955F-6BE02D2A3614}">
      <dgm:prSet/>
      <dgm:spPr/>
      <dgm:t>
        <a:bodyPr/>
        <a:lstStyle/>
        <a:p>
          <a:endParaRPr lang="en-US"/>
        </a:p>
      </dgm:t>
    </dgm:pt>
    <dgm:pt modelId="{D8717781-153D-4830-ABAC-9444221657D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Trật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tự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xã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hội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46E3F8E4-ED83-47BE-B622-AF8812B1130C}" type="parTrans" cxnId="{AF6DFCE1-2033-4EEF-90DC-5A35C03E106C}">
      <dgm:prSet/>
      <dgm:spPr/>
      <dgm:t>
        <a:bodyPr/>
        <a:lstStyle/>
        <a:p>
          <a:endParaRPr lang="en-US"/>
        </a:p>
      </dgm:t>
    </dgm:pt>
    <dgm:pt modelId="{65566BDF-0BE8-46BF-A840-E710258B4F94}" type="sibTrans" cxnId="{AF6DFCE1-2033-4EEF-90DC-5A35C03E106C}">
      <dgm:prSet/>
      <dgm:spPr/>
      <dgm:t>
        <a:bodyPr/>
        <a:lstStyle/>
        <a:p>
          <a:endParaRPr lang="en-US"/>
        </a:p>
      </dgm:t>
    </dgm:pt>
    <dgm:pt modelId="{6E94FAF9-38CE-4731-B4A6-DE579E3BDACF}" type="pres">
      <dgm:prSet presAssocID="{07845090-5B43-4617-9743-4D2AC6CCE56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763ED7-9F3F-4D11-A830-D8CD30B413F6}" type="pres">
      <dgm:prSet presAssocID="{2164CD0B-D6F4-421B-8E53-5079AC449B43}" presName="composite" presStyleCnt="0"/>
      <dgm:spPr/>
    </dgm:pt>
    <dgm:pt modelId="{46B18C9C-C902-461C-B931-EF44C9CFAA00}" type="pres">
      <dgm:prSet presAssocID="{2164CD0B-D6F4-421B-8E53-5079AC449B43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612761-FF38-44DC-9C0D-BC192C4F1F3C}" type="pres">
      <dgm:prSet presAssocID="{2164CD0B-D6F4-421B-8E53-5079AC449B43}" presName="descendantText" presStyleLbl="alignAcc1" presStyleIdx="0" presStyleCnt="1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5084D5-CDC8-4B14-955F-6BE02D2A3614}" srcId="{07845090-5B43-4617-9743-4D2AC6CCE560}" destId="{2164CD0B-D6F4-421B-8E53-5079AC449B43}" srcOrd="0" destOrd="0" parTransId="{DF694189-74D8-48E6-A789-D1A12C587B69}" sibTransId="{117EB28E-1485-4C11-AEB5-EC661E85733F}"/>
    <dgm:cxn modelId="{DB98EFB1-7BD9-451F-842D-2A032BD4CB7F}" type="presOf" srcId="{2164CD0B-D6F4-421B-8E53-5079AC449B43}" destId="{46B18C9C-C902-461C-B931-EF44C9CFAA00}" srcOrd="0" destOrd="0" presId="urn:microsoft.com/office/officeart/2005/8/layout/chevron2"/>
    <dgm:cxn modelId="{AF6DFCE1-2033-4EEF-90DC-5A35C03E106C}" srcId="{2164CD0B-D6F4-421B-8E53-5079AC449B43}" destId="{D8717781-153D-4830-ABAC-9444221657D4}" srcOrd="0" destOrd="0" parTransId="{46E3F8E4-ED83-47BE-B622-AF8812B1130C}" sibTransId="{65566BDF-0BE8-46BF-A840-E710258B4F94}"/>
    <dgm:cxn modelId="{701B76D7-C7EB-4509-9EBF-536257358336}" type="presOf" srcId="{D8717781-153D-4830-ABAC-9444221657D4}" destId="{C8612761-FF38-44DC-9C0D-BC192C4F1F3C}" srcOrd="0" destOrd="0" presId="urn:microsoft.com/office/officeart/2005/8/layout/chevron2"/>
    <dgm:cxn modelId="{75FFE136-9062-44BC-8944-C7A29991D1CA}" type="presOf" srcId="{07845090-5B43-4617-9743-4D2AC6CCE560}" destId="{6E94FAF9-38CE-4731-B4A6-DE579E3BDACF}" srcOrd="0" destOrd="0" presId="urn:microsoft.com/office/officeart/2005/8/layout/chevron2"/>
    <dgm:cxn modelId="{4B6D3C7D-6368-4D2D-8CEC-0836171AC8F7}" type="presParOf" srcId="{6E94FAF9-38CE-4731-B4A6-DE579E3BDACF}" destId="{CF763ED7-9F3F-4D11-A830-D8CD30B413F6}" srcOrd="0" destOrd="0" presId="urn:microsoft.com/office/officeart/2005/8/layout/chevron2"/>
    <dgm:cxn modelId="{9FFEA81E-B0F4-4CE8-8F6C-F2D275415EF6}" type="presParOf" srcId="{CF763ED7-9F3F-4D11-A830-D8CD30B413F6}" destId="{46B18C9C-C902-461C-B931-EF44C9CFAA00}" srcOrd="0" destOrd="0" presId="urn:microsoft.com/office/officeart/2005/8/layout/chevron2"/>
    <dgm:cxn modelId="{38B7938A-D8B5-43AB-85B2-1F07419D8072}" type="presParOf" srcId="{CF763ED7-9F3F-4D11-A830-D8CD30B413F6}" destId="{C8612761-FF38-44DC-9C0D-BC192C4F1F3C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76042-9DF9-43EF-86BA-60B33328989E}">
      <dsp:nvSpPr>
        <dsp:cNvPr id="0" name=""/>
        <dsp:cNvSpPr/>
      </dsp:nvSpPr>
      <dsp:spPr>
        <a:xfrm>
          <a:off x="0" y="0"/>
          <a:ext cx="6789271" cy="1758564"/>
        </a:xfrm>
        <a:prstGeom prst="roundRect">
          <a:avLst/>
        </a:prstGeom>
        <a:solidFill>
          <a:schemeClr val="bg2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b="1" kern="1200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Nhận</a:t>
          </a:r>
          <a:r>
            <a:rPr lang="en-US" sz="5500" b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5500" b="1" kern="1200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thức</a:t>
          </a:r>
          <a:r>
            <a:rPr lang="en-US" sz="5500" b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5500" b="1" kern="1200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cảm</a:t>
          </a:r>
          <a:r>
            <a:rPr lang="en-US" sz="5500" b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5500" b="1" kern="1200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tính</a:t>
          </a:r>
          <a:endParaRPr lang="en-US" sz="55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85846" y="85846"/>
        <a:ext cx="6617579" cy="1586872"/>
      </dsp:txXfrm>
    </dsp:sp>
    <dsp:sp modelId="{01DB949E-F3C3-4C2C-8A58-DEC08F023B04}">
      <dsp:nvSpPr>
        <dsp:cNvPr id="0" name=""/>
        <dsp:cNvSpPr/>
      </dsp:nvSpPr>
      <dsp:spPr>
        <a:xfrm>
          <a:off x="0" y="1917960"/>
          <a:ext cx="6789271" cy="1758564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b="1" kern="1200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Nhận</a:t>
          </a:r>
          <a:r>
            <a:rPr lang="en-US" sz="5500" b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5500" b="1" kern="1200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thức</a:t>
          </a:r>
          <a:r>
            <a:rPr lang="en-US" sz="5500" b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5500" b="1" kern="1200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lí</a:t>
          </a:r>
          <a:r>
            <a:rPr lang="en-US" sz="5500" b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5500" b="1" kern="1200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tính</a:t>
          </a:r>
          <a:endParaRPr lang="en-US" sz="55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85846" y="2003806"/>
        <a:ext cx="6617579" cy="15868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18C9C-C902-461C-B931-EF44C9CFAA00}">
      <dsp:nvSpPr>
        <dsp:cNvPr id="0" name=""/>
        <dsp:cNvSpPr/>
      </dsp:nvSpPr>
      <dsp:spPr>
        <a:xfrm rot="5400000">
          <a:off x="-219859" y="219859"/>
          <a:ext cx="1465729" cy="1026010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tx2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rPr>
            <a:t>a</a:t>
          </a:r>
          <a:endParaRPr lang="en-US" sz="3000" b="1" kern="1200" dirty="0">
            <a:solidFill>
              <a:schemeClr val="tx2">
                <a:lumMod val="75000"/>
                <a:lumOff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513004"/>
        <a:ext cx="1026010" cy="439719"/>
      </dsp:txXfrm>
    </dsp:sp>
    <dsp:sp modelId="{C8612761-FF38-44DC-9C0D-BC192C4F1F3C}">
      <dsp:nvSpPr>
        <dsp:cNvPr id="0" name=""/>
        <dsp:cNvSpPr/>
      </dsp:nvSpPr>
      <dsp:spPr>
        <a:xfrm rot="5400000">
          <a:off x="2557219" y="-1531209"/>
          <a:ext cx="952723" cy="4015142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Sức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khỏe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026010" y="46508"/>
        <a:ext cx="3968634" cy="8597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18C9C-C902-461C-B931-EF44C9CFAA00}">
      <dsp:nvSpPr>
        <dsp:cNvPr id="0" name=""/>
        <dsp:cNvSpPr/>
      </dsp:nvSpPr>
      <dsp:spPr>
        <a:xfrm rot="5400000">
          <a:off x="-219859" y="219859"/>
          <a:ext cx="1465729" cy="1026010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tx2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rPr>
            <a:t>b</a:t>
          </a:r>
          <a:endParaRPr lang="en-US" sz="3000" b="1" kern="1200" dirty="0">
            <a:solidFill>
              <a:schemeClr val="tx2">
                <a:lumMod val="75000"/>
                <a:lumOff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513004"/>
        <a:ext cx="1026010" cy="439719"/>
      </dsp:txXfrm>
    </dsp:sp>
    <dsp:sp modelId="{C8612761-FF38-44DC-9C0D-BC192C4F1F3C}">
      <dsp:nvSpPr>
        <dsp:cNvPr id="0" name=""/>
        <dsp:cNvSpPr/>
      </dsp:nvSpPr>
      <dsp:spPr>
        <a:xfrm rot="5400000">
          <a:off x="2557219" y="-1531209"/>
          <a:ext cx="952723" cy="4015142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Trật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tự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xã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hội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026010" y="46508"/>
        <a:ext cx="3968634" cy="859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11/7/2021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11/7/2021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11/7/2021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11/7/2021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11/7/2021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11/7/2021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11/7/2021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11/7/2021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11/7/2021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11/7/2021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11/7/2021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11/7/2021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11/7/2021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11/7/2021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11/7/2021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diagramLayout" Target="../diagrams/layout3.xml"/><Relationship Id="rId1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42.jpeg"/><Relationship Id="rId12" Type="http://schemas.openxmlformats.org/officeDocument/2006/relationships/diagramData" Target="../diagrams/data3.xml"/><Relationship Id="rId17" Type="http://schemas.openxmlformats.org/officeDocument/2006/relationships/image" Target="../media/image48.jpeg"/><Relationship Id="rId2" Type="http://schemas.openxmlformats.org/officeDocument/2006/relationships/image" Target="../media/image41.jpeg"/><Relationship Id="rId16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46.jpeg"/><Relationship Id="rId5" Type="http://schemas.openxmlformats.org/officeDocument/2006/relationships/diagramQuickStyle" Target="../diagrams/quickStyle2.xml"/><Relationship Id="rId15" Type="http://schemas.openxmlformats.org/officeDocument/2006/relationships/diagramColors" Target="../diagrams/colors3.xml"/><Relationship Id="rId10" Type="http://schemas.openxmlformats.org/officeDocument/2006/relationships/image" Target="../media/image45.jpeg"/><Relationship Id="rId19" Type="http://schemas.microsoft.com/office/2007/relationships/diagramDrawing" Target="../diagrams/drawing3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4.jpeg"/><Relationship Id="rId1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thanh\Desktop\H&#204;nh%20PP\video\Bi&#7875;u%20c&#7843;m%20d&#7877;%20th&#432;&#417;ng%20c&#7911;a%20nh&#7919;ng%20e%20b&#233;%20khi%20l&#7847;n%20&#273;&#7847;u%20&#259;n%20chua%20(1).mp4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8274" y="418011"/>
            <a:ext cx="102674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</a:p>
          <a:p>
            <a:pPr algn="ctr"/>
            <a:r>
              <a:rPr lang="en-US" sz="36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 TIỄN VÀ VAI TRÒ CỦA THỰC TIỄN </a:t>
            </a:r>
          </a:p>
          <a:p>
            <a:pPr algn="ctr"/>
            <a:r>
              <a:rPr lang="en-US" sz="36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 VỚI NHẬN THỨC</a:t>
            </a:r>
          </a:p>
          <a:p>
            <a:pPr algn="ctr"/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1 )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7-tin-6-14373191881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48594"/>
            <a:ext cx="3553097" cy="3409406"/>
          </a:xfrm>
          <a:prstGeom prst="rect">
            <a:avLst/>
          </a:prstGeom>
        </p:spPr>
      </p:pic>
      <p:pic>
        <p:nvPicPr>
          <p:cNvPr id="6" name="Picture 5" descr="IMG_42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097" y="3200400"/>
            <a:ext cx="4770632" cy="3657600"/>
          </a:xfrm>
          <a:prstGeom prst="rect">
            <a:avLst/>
          </a:prstGeom>
        </p:spPr>
      </p:pic>
      <p:pic>
        <p:nvPicPr>
          <p:cNvPr id="7" name="Picture 6" descr="1_EBW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729" y="3448594"/>
            <a:ext cx="3868271" cy="3409406"/>
          </a:xfrm>
          <a:prstGeom prst="rect">
            <a:avLst/>
          </a:prstGeom>
        </p:spPr>
      </p:pic>
      <p:pic>
        <p:nvPicPr>
          <p:cNvPr id="9" name="Picture 8" descr="happy-cartoon-tree-illustration-looking-4775425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7669" y="613954"/>
            <a:ext cx="1454331" cy="2037806"/>
          </a:xfrm>
          <a:prstGeom prst="rect">
            <a:avLst/>
          </a:prstGeom>
        </p:spPr>
      </p:pic>
      <p:pic>
        <p:nvPicPr>
          <p:cNvPr id="11" name="Picture 10" descr="happy-cartoon-tree-illustration-looking-4775425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87977"/>
            <a:ext cx="1454331" cy="2037806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9451" y="391885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012" y="1489165"/>
            <a:ext cx="11349317" cy="28315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ZW" sz="4000" i="1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ZW" sz="4000" i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W" sz="4000" i="1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ZW" sz="4000" i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W" sz="4000" i="1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ZW" sz="4000" i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W" sz="4000" i="1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ZW" sz="4000" i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W" sz="4000" i="1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ZW" sz="4000" i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W" sz="4000" i="1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ZW" sz="4000" i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W" sz="4000" i="1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ZW" sz="4000" i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W" sz="4000" i="1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ZW" sz="4000" i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W" sz="4000" i="1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ZW" sz="4000" i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W" sz="4000" i="1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ZW" sz="4000" i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W" sz="4000" i="1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ZW" sz="4000" i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W" sz="4000" i="1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ZW" sz="4000" i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ZW" sz="4000" i="1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ZW" sz="4000" i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W" sz="4000" i="1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ZW" sz="4000" i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W" sz="4000" i="1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ZW" sz="4000" i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W" sz="4000" i="1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ZW" sz="4000" i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W" sz="4000" i="1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ZW" sz="4000" i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W" sz="4000" i="1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ZW" sz="4000" i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W" sz="4000" i="1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ZW" sz="4000" i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W" sz="4000" i="1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ZW" sz="4000" i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W" sz="4000" i="1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ZW" sz="4000" i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W" sz="4000" i="1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ZW" sz="4000" i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W" sz="4000" i="1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ZW" sz="4000" i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W" sz="4000" i="1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ZW" sz="4000" i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W" sz="4000" i="1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ZW" sz="4000" i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W" sz="4000" i="1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ZW" sz="4000" i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ZW" sz="4000" i="1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ZW" sz="4000" i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W" sz="4000" i="1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ZW" sz="4000" i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ZW" sz="4000" i="1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ZW" sz="4000" i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W" sz="4000" i="1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ZW" sz="4000" i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W" sz="4000" i="1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ZW" sz="4000" i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ZW" sz="4000" i="1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ZW" sz="4000" i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W" sz="4000" i="1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ZW" sz="4000" i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W" sz="4000" i="1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ZW" sz="4000" i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W" sz="4000" i="1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ZW" sz="4000" i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W" sz="4000" i="1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ZW" sz="4000" i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W" sz="4000" i="1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ZW" sz="4000" i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W" sz="4000" i="1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ZW" sz="4000" i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W" sz="4000" i="1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ZW" sz="4000" i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W" sz="4000" i="1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ZW" sz="4000" i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W" sz="4000" i="1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ZW" sz="4000" i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W" sz="4000" i="1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ZW" sz="4000" i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i="1" dirty="0" smtClean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808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2339788" y="430306"/>
            <a:ext cx="7234518" cy="4155141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30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lvl="0" algn="ctr"/>
            <a:r>
              <a:rPr lang="en-US" sz="30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1B980A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000" b="1" i="1" u="sng" dirty="0" smtClean="0">
                <a:solidFill>
                  <a:srgbClr val="1B98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1B980A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000" b="1" i="1" u="sng" dirty="0" smtClean="0">
                <a:solidFill>
                  <a:srgbClr val="1B98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1B980A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000" b="1" i="1" u="sng" dirty="0" smtClean="0">
                <a:solidFill>
                  <a:srgbClr val="1B98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1B980A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i="1" u="sng" dirty="0" smtClean="0">
                <a:solidFill>
                  <a:srgbClr val="1B98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</a:t>
            </a:r>
            <a:r>
              <a:rPr lang="en-US" sz="3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4" name="Picture 3" descr="58c879d248fdb88262d48136b772e438--mickey-mouse-clipart-mickey-mouse-drawing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32" y="3039035"/>
            <a:ext cx="2046976" cy="3361764"/>
          </a:xfrm>
          <a:prstGeom prst="rect">
            <a:avLst/>
          </a:prstGeom>
        </p:spPr>
      </p:pic>
      <p:pic>
        <p:nvPicPr>
          <p:cNvPr id="5" name="Picture 4" descr="Thai-Lemongras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4611" y="3781986"/>
            <a:ext cx="4057650" cy="2686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2228" y="418010"/>
            <a:ext cx="854311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so </a:t>
            </a:r>
            <a:r>
              <a:rPr lang="en-US" sz="2400" b="1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4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,…vv</a:t>
            </a:r>
            <a:endParaRPr lang="en-US" sz="2400" b="1" dirty="0">
              <a:solidFill>
                <a:schemeClr val="tx2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urved Right Arrow 4"/>
          <p:cNvSpPr/>
          <p:nvPr/>
        </p:nvSpPr>
        <p:spPr>
          <a:xfrm>
            <a:off x="1225605" y="1241356"/>
            <a:ext cx="522514" cy="2207623"/>
          </a:xfrm>
          <a:prstGeom prst="curved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1479176" y="2011680"/>
            <a:ext cx="2609499" cy="3513908"/>
          </a:xfrm>
          <a:prstGeom prst="verticalScroll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triped Right Arrow 6"/>
          <p:cNvSpPr/>
          <p:nvPr/>
        </p:nvSpPr>
        <p:spPr>
          <a:xfrm>
            <a:off x="4049485" y="3526972"/>
            <a:ext cx="1598280" cy="548640"/>
          </a:xfrm>
          <a:prstGeom prst="striped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871754" y="1569721"/>
            <a:ext cx="4953128" cy="4247317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vi-VN" sz="3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Ngăn ngừa ung thư</a:t>
            </a:r>
            <a:r>
              <a:rPr lang="en-US" sz="3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3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100g sả chứa đến 24,205 microgam beta-carotene</a:t>
            </a:r>
            <a:r>
              <a:rPr lang="en-US" sz="3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vi-VN" sz="3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Giúp tiêu hóa tốt, chữa đau bụng, rối loạn tiêu hóa</a:t>
            </a:r>
            <a:r>
              <a:rPr lang="en-US" sz="3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vi-VN" sz="3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0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3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3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0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3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vi-VN" sz="3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 cảm, trị nhức đầu</a:t>
            </a:r>
            <a:r>
              <a:rPr lang="en-US" sz="3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30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chau-cay-s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073" y="1026459"/>
            <a:ext cx="1343585" cy="1791447"/>
          </a:xfrm>
          <a:prstGeom prst="rect">
            <a:avLst/>
          </a:prstGeom>
        </p:spPr>
      </p:pic>
      <p:pic>
        <p:nvPicPr>
          <p:cNvPr id="14" name="Picture 13" descr="tac-dung-cua-x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0342" y="5324228"/>
            <a:ext cx="1906008" cy="995889"/>
          </a:xfrm>
          <a:prstGeom prst="rect">
            <a:avLst/>
          </a:prstGeom>
        </p:spPr>
      </p:pic>
      <p:pic>
        <p:nvPicPr>
          <p:cNvPr id="15" name="Picture 14" descr="Lemon-Grass-Oil-500x5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972800" y="1114985"/>
            <a:ext cx="1219200" cy="1305485"/>
          </a:xfrm>
          <a:prstGeom prst="rect">
            <a:avLst/>
          </a:prstGeom>
        </p:spPr>
      </p:pic>
      <p:pic>
        <p:nvPicPr>
          <p:cNvPr id="16" name="Picture 15" descr="Tinh-dau-s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20612" y="5336988"/>
            <a:ext cx="1171388" cy="11713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9451" y="391885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297" y="1490318"/>
            <a:ext cx="119917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40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so </a:t>
            </a:r>
            <a:r>
              <a:rPr lang="en-US" sz="40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40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6225" y="624328"/>
            <a:ext cx="6714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9837" y="1687029"/>
            <a:ext cx="94052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6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6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US" sz="36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i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i="1" dirty="0">
              <a:solidFill>
                <a:schemeClr val="tx2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ngay_khi_tuo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700820"/>
            <a:ext cx="5553635" cy="3157180"/>
          </a:xfrm>
          <a:prstGeom prst="rect">
            <a:avLst/>
          </a:prstGeom>
        </p:spPr>
      </p:pic>
      <p:pic>
        <p:nvPicPr>
          <p:cNvPr id="7" name="Picture 6" descr="nhan-thuc-khoa-ho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188" y="3697941"/>
            <a:ext cx="6651812" cy="3160059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0708" y="431075"/>
            <a:ext cx="420624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 HỎI CỦNG CỐ</a:t>
            </a:r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754" y="1123406"/>
            <a:ext cx="954894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u="sng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000" b="1" i="1" u="sng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u="sng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000" b="1" i="1" u="sng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u="sng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000" b="1" i="1" u="sng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u="sng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000" b="1" i="1" u="sng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2775" y="3448594"/>
            <a:ext cx="59044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lphaUcPeriod"/>
            </a:pPr>
            <a:r>
              <a:rPr lang="en-US" sz="3600" dirty="0" err="1" smtClean="0">
                <a:solidFill>
                  <a:srgbClr val="DF176D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 smtClean="0">
                <a:solidFill>
                  <a:srgbClr val="DF176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DF176D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solidFill>
                  <a:srgbClr val="DF176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DF176D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dirty="0" smtClean="0">
                <a:solidFill>
                  <a:srgbClr val="DF176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DF176D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600" dirty="0" smtClean="0">
              <a:solidFill>
                <a:srgbClr val="DF176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en-US" sz="3600" dirty="0" err="1" smtClean="0">
                <a:solidFill>
                  <a:srgbClr val="DF176D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 smtClean="0">
                <a:solidFill>
                  <a:srgbClr val="DF176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DF176D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solidFill>
                  <a:srgbClr val="DF176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DF176D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 smtClean="0">
                <a:solidFill>
                  <a:srgbClr val="DF176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DF176D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600" dirty="0" smtClean="0">
              <a:solidFill>
                <a:srgbClr val="DF176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en-US" sz="3600" dirty="0" err="1" smtClean="0">
                <a:solidFill>
                  <a:srgbClr val="DF176D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 smtClean="0">
                <a:solidFill>
                  <a:srgbClr val="DF176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DF176D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solidFill>
                  <a:srgbClr val="DF176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DF176D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600" dirty="0" smtClean="0">
                <a:solidFill>
                  <a:srgbClr val="DF176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DF176D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endParaRPr lang="en-US" sz="3600" dirty="0" smtClean="0">
              <a:solidFill>
                <a:srgbClr val="DF176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en-US" sz="3600" dirty="0" err="1" smtClean="0">
                <a:solidFill>
                  <a:srgbClr val="DF176D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 smtClean="0">
                <a:solidFill>
                  <a:srgbClr val="DF176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DF176D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solidFill>
                  <a:srgbClr val="DF176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DF176D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3600" dirty="0" smtClean="0">
                <a:solidFill>
                  <a:srgbClr val="DF176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DF176D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3600" dirty="0" smtClean="0">
              <a:solidFill>
                <a:srgbClr val="DF176D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7" name="Picture 6" descr="tom(3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7689" y="3781969"/>
            <a:ext cx="1974311" cy="2579642"/>
          </a:xfrm>
          <a:prstGeom prst="rect">
            <a:avLst/>
          </a:prstGeom>
        </p:spPr>
      </p:pic>
      <p:sp>
        <p:nvSpPr>
          <p:cNvPr id="8" name="7-Point Star 7"/>
          <p:cNvSpPr/>
          <p:nvPr/>
        </p:nvSpPr>
        <p:spPr>
          <a:xfrm>
            <a:off x="8856616" y="2390504"/>
            <a:ext cx="1815738" cy="1463040"/>
          </a:xfrm>
          <a:prstGeom prst="star7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3143" y="509452"/>
            <a:ext cx="10920547" cy="12926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1DA7A7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 smtClean="0">
                <a:solidFill>
                  <a:srgbClr val="1DA7A7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000" b="1" dirty="0" err="1" smtClean="0">
                <a:solidFill>
                  <a:srgbClr val="1DA7A7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 smtClean="0">
                <a:solidFill>
                  <a:srgbClr val="1DA7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1DA7A7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dirty="0" smtClean="0">
                <a:solidFill>
                  <a:srgbClr val="1DA7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1DA7A7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000" b="1" u="sng" dirty="0" smtClean="0">
                <a:solidFill>
                  <a:srgbClr val="1DA7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1DA7A7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000" b="1" u="sng" dirty="0" smtClean="0">
                <a:solidFill>
                  <a:srgbClr val="1DA7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1DA7A7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 smtClean="0">
                <a:solidFill>
                  <a:srgbClr val="1DA7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1DA7A7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000" b="1" dirty="0" smtClean="0">
                <a:solidFill>
                  <a:srgbClr val="1DA7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1DA7A7"/>
                </a:solidFill>
                <a:latin typeface="Times New Roman" pitchFamily="18" charset="0"/>
                <a:cs typeface="Times New Roman" pitchFamily="18" charset="0"/>
              </a:rPr>
              <a:t>nếm</a:t>
            </a:r>
            <a:r>
              <a:rPr lang="en-US" sz="3000" b="1" dirty="0" smtClean="0">
                <a:solidFill>
                  <a:srgbClr val="1DA7A7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solidFill>
                  <a:srgbClr val="1DA7A7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000" b="1" dirty="0" smtClean="0">
                <a:solidFill>
                  <a:srgbClr val="1DA7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1DA7A7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000" b="1" dirty="0" smtClean="0">
                <a:solidFill>
                  <a:srgbClr val="1DA7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1DA7A7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000" b="1" dirty="0" smtClean="0">
                <a:solidFill>
                  <a:srgbClr val="1DA7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1DA7A7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000" b="1" dirty="0" smtClean="0">
                <a:solidFill>
                  <a:srgbClr val="1DA7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1DA7A7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 smtClean="0">
                <a:solidFill>
                  <a:srgbClr val="1DA7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1DA7A7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b="1" dirty="0" smtClean="0">
                <a:solidFill>
                  <a:srgbClr val="1DA7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1DA7A7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3000" b="1" dirty="0" smtClean="0">
                <a:solidFill>
                  <a:srgbClr val="1DA7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1DA7A7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 smtClean="0">
                <a:solidFill>
                  <a:srgbClr val="1DA7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1DA7A7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000" b="1" dirty="0" smtClean="0">
                <a:solidFill>
                  <a:srgbClr val="1DA7A7"/>
                </a:solidFill>
                <a:latin typeface="Times New Roman" pitchFamily="18" charset="0"/>
                <a:cs typeface="Times New Roman" pitchFamily="18" charset="0"/>
              </a:rPr>
              <a:t>. Theo </a:t>
            </a:r>
            <a:r>
              <a:rPr lang="en-US" sz="3000" b="1" dirty="0" err="1" smtClean="0">
                <a:solidFill>
                  <a:srgbClr val="1DA7A7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 smtClean="0">
                <a:solidFill>
                  <a:srgbClr val="1DA7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1DA7A7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b="1" dirty="0" smtClean="0">
                <a:solidFill>
                  <a:srgbClr val="1DA7A7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solidFill>
                  <a:srgbClr val="1DA7A7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000" b="1" dirty="0" smtClean="0">
                <a:solidFill>
                  <a:srgbClr val="1DA7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1DA7A7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 smtClean="0">
                <a:solidFill>
                  <a:srgbClr val="1DA7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1DA7A7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000" b="1" dirty="0" smtClean="0">
                <a:solidFill>
                  <a:srgbClr val="1DA7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1DA7A7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000" b="1" dirty="0" smtClean="0">
                <a:solidFill>
                  <a:srgbClr val="1DA7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1DA7A7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000" b="1" dirty="0" smtClean="0">
                <a:solidFill>
                  <a:srgbClr val="1DA7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1DA7A7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000" b="1" dirty="0" smtClean="0">
                <a:solidFill>
                  <a:srgbClr val="1DA7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1DA7A7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 smtClean="0">
                <a:solidFill>
                  <a:srgbClr val="1DA7A7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000" dirty="0" smtClean="0">
              <a:solidFill>
                <a:srgbClr val="1DA7A7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6389" y="2547257"/>
            <a:ext cx="543414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lphaUcPeriod"/>
            </a:pPr>
            <a:r>
              <a:rPr lang="en-US" sz="32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3200" b="1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lphaUcPeriod"/>
            </a:pPr>
            <a:r>
              <a:rPr lang="en-US" sz="32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200" b="1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lphaUcPeriod"/>
            </a:pPr>
            <a:r>
              <a:rPr lang="en-US" sz="32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lphaUcPeriod"/>
            </a:pPr>
            <a:r>
              <a:rPr lang="en-US" sz="32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200" b="1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" name="7-Point Star 5"/>
          <p:cNvSpPr/>
          <p:nvPr/>
        </p:nvSpPr>
        <p:spPr>
          <a:xfrm>
            <a:off x="9784079" y="2390503"/>
            <a:ext cx="1867989" cy="1815738"/>
          </a:xfrm>
          <a:prstGeom prst="star7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32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salt 13-608x3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502" y="2325189"/>
            <a:ext cx="4885509" cy="35922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2073" y="1094591"/>
            <a:ext cx="7797245" cy="86177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 smtClean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40418" y="2625634"/>
            <a:ext cx="465037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lphaUcPeriod"/>
            </a:pPr>
            <a:r>
              <a:rPr lang="en-US" sz="4000" dirty="0" err="1" smtClean="0">
                <a:solidFill>
                  <a:srgbClr val="1B980A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000" dirty="0" smtClean="0">
                <a:solidFill>
                  <a:srgbClr val="1B98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1B980A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4000" dirty="0" smtClean="0">
                <a:solidFill>
                  <a:srgbClr val="1B98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1B980A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endParaRPr lang="en-US" sz="4000" dirty="0" smtClean="0">
              <a:solidFill>
                <a:srgbClr val="1B980A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lphaUcPeriod"/>
            </a:pPr>
            <a:r>
              <a:rPr lang="en-US" sz="4000" dirty="0" err="1" smtClean="0">
                <a:solidFill>
                  <a:srgbClr val="1B980A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4000" dirty="0" smtClean="0">
                <a:solidFill>
                  <a:srgbClr val="1B98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1B980A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4000" dirty="0" smtClean="0">
                <a:solidFill>
                  <a:srgbClr val="1B98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1B980A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endParaRPr lang="en-US" sz="4000" dirty="0" smtClean="0">
              <a:solidFill>
                <a:srgbClr val="1B980A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lphaUcPeriod"/>
            </a:pPr>
            <a:r>
              <a:rPr lang="en-US" sz="4000" dirty="0" err="1" smtClean="0">
                <a:solidFill>
                  <a:srgbClr val="1B980A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 smtClean="0">
                <a:solidFill>
                  <a:srgbClr val="1B98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1B980A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4000" dirty="0" smtClean="0">
                <a:solidFill>
                  <a:srgbClr val="1B98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1B980A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endParaRPr lang="en-US" sz="4000" dirty="0" smtClean="0">
              <a:solidFill>
                <a:srgbClr val="1B980A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lphaUcPeriod"/>
            </a:pPr>
            <a:r>
              <a:rPr lang="en-US" sz="4000" dirty="0" err="1" smtClean="0">
                <a:solidFill>
                  <a:srgbClr val="1B980A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 smtClean="0">
                <a:solidFill>
                  <a:srgbClr val="1B98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1B980A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4000" dirty="0" smtClean="0">
                <a:solidFill>
                  <a:srgbClr val="1B98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1B980A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endParaRPr lang="en-US" sz="4000" dirty="0" smtClean="0">
              <a:solidFill>
                <a:srgbClr val="1B980A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" name="Heart 5"/>
          <p:cNvSpPr/>
          <p:nvPr/>
        </p:nvSpPr>
        <p:spPr>
          <a:xfrm>
            <a:off x="9989629" y="2546103"/>
            <a:ext cx="1828800" cy="1449977"/>
          </a:xfrm>
          <a:prstGeom prst="hear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4000" b="1" dirty="0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4452532-images-of-mickey-mou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3119" y="4013562"/>
            <a:ext cx="1810294" cy="20365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891" y="968188"/>
            <a:ext cx="11629403" cy="830997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5577" y="2991394"/>
            <a:ext cx="85692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lphaUcPeriod"/>
            </a:pP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3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3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3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3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lphaUcPeriod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eft Arrow Callout 5"/>
          <p:cNvSpPr/>
          <p:nvPr/>
        </p:nvSpPr>
        <p:spPr>
          <a:xfrm>
            <a:off x="7875750" y="2914938"/>
            <a:ext cx="2325189" cy="979714"/>
          </a:xfrm>
          <a:prstGeom prst="leftArrow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40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tải xuố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946" y="4057915"/>
            <a:ext cx="2143125" cy="2143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nh-dau-hoa-hong-giup-da-trang-sang-va-min-ma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870" y="2135094"/>
            <a:ext cx="4921623" cy="3458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419701" y="2713619"/>
            <a:ext cx="563508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lphaUcPeriod"/>
            </a:pPr>
            <a:r>
              <a:rPr lang="en-US" sz="3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dirty="0" smtClean="0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en-US" sz="3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200" dirty="0" smtClean="0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en-US" sz="3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200" dirty="0" smtClean="0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en-US" sz="3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3200" dirty="0" smtClean="0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565" y="389964"/>
            <a:ext cx="9722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u="sng" dirty="0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000" b="1" dirty="0" err="1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000" b="1" dirty="0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b="1" dirty="0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000" b="1" dirty="0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000" b="1" dirty="0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b="1" dirty="0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b="1" dirty="0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000" b="1" dirty="0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000" b="1" dirty="0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000" b="1" dirty="0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000" b="1" dirty="0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000" b="1" dirty="0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000" b="1" dirty="0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b="1" dirty="0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000" b="1" dirty="0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000" b="1" dirty="0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000" b="1" dirty="0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000" b="1" dirty="0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000" b="1" dirty="0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000" b="1" dirty="0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000" b="1" dirty="0" err="1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000" b="1" dirty="0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000" b="1" dirty="0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000" b="1" dirty="0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000" b="1" dirty="0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000" b="1" dirty="0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 smtClean="0">
                <a:solidFill>
                  <a:srgbClr val="D91D6E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6834" y="548639"/>
            <a:ext cx="5081451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 DUNG BÀI HỌC :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8171" y="1619795"/>
            <a:ext cx="53035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7153" y="2534194"/>
            <a:ext cx="6113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4093" y="3553099"/>
            <a:ext cx="6949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3281" y="4741817"/>
            <a:ext cx="3801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277673-175026-jer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55" y="2489290"/>
            <a:ext cx="2162175" cy="302895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9" grpId="0"/>
      <p:bldP spid="9" grpId="1"/>
      <p:bldP spid="11" grpId="0"/>
      <p:bldP spid="11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4537" y="194872"/>
            <a:ext cx="5321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2_LK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41" y="1319133"/>
            <a:ext cx="3495520" cy="4826833"/>
          </a:xfrm>
          <a:prstGeom prst="rect">
            <a:avLst/>
          </a:prstGeom>
        </p:spPr>
      </p:pic>
      <p:pic>
        <p:nvPicPr>
          <p:cNvPr id="7" name="Picture 6" descr="thuc-hu-cat-xe-500-trieuso-cua-giong-ca-chay-ngay-di-son-tung-m-tp-43-.68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375" y="1304143"/>
            <a:ext cx="3897442" cy="4841823"/>
          </a:xfrm>
          <a:prstGeom prst="rect">
            <a:avLst/>
          </a:prstGeom>
        </p:spPr>
      </p:pic>
      <p:pic>
        <p:nvPicPr>
          <p:cNvPr id="8" name="Picture 7" descr="HT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9620" y="1274164"/>
            <a:ext cx="3610130" cy="48718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4498" y="2248525"/>
            <a:ext cx="106580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4733" y="254832"/>
            <a:ext cx="869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9664" y="1948722"/>
            <a:ext cx="116823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VD :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346200" y="2366683"/>
          <a:ext cx="5041153" cy="1465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Bevel 4"/>
          <p:cNvSpPr/>
          <p:nvPr/>
        </p:nvSpPr>
        <p:spPr>
          <a:xfrm>
            <a:off x="2823882" y="645458"/>
            <a:ext cx="3644153" cy="995083"/>
          </a:xfrm>
          <a:prstGeom prst="bevel">
            <a:avLst/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MA TÚY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3-anh_gpe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77469" y="174812"/>
            <a:ext cx="1458715" cy="1761565"/>
          </a:xfrm>
          <a:prstGeom prst="rect">
            <a:avLst/>
          </a:prstGeom>
        </p:spPr>
      </p:pic>
      <p:pic>
        <p:nvPicPr>
          <p:cNvPr id="7" name="Picture 6" descr="17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0765" y="2191873"/>
            <a:ext cx="4370294" cy="3523128"/>
          </a:xfrm>
          <a:prstGeom prst="rect">
            <a:avLst/>
          </a:prstGeom>
        </p:spPr>
      </p:pic>
      <p:pic>
        <p:nvPicPr>
          <p:cNvPr id="8" name="Picture 7" descr="tải xuống (1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6791" y="2017059"/>
            <a:ext cx="4799760" cy="3536576"/>
          </a:xfrm>
          <a:prstGeom prst="rect">
            <a:avLst/>
          </a:prstGeom>
        </p:spPr>
      </p:pic>
      <p:pic>
        <p:nvPicPr>
          <p:cNvPr id="9" name="Picture 8" descr="13_RKZM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02505" y="2065524"/>
            <a:ext cx="4867836" cy="3636029"/>
          </a:xfrm>
          <a:prstGeom prst="rect">
            <a:avLst/>
          </a:prstGeom>
        </p:spPr>
      </p:pic>
      <p:pic>
        <p:nvPicPr>
          <p:cNvPr id="10" name="Picture 9" descr="images (1)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82899" y="2079532"/>
            <a:ext cx="4862178" cy="3581681"/>
          </a:xfrm>
          <a:prstGeom prst="rect">
            <a:avLst/>
          </a:prstGeom>
        </p:spPr>
      </p:pic>
      <p:graphicFrame>
        <p:nvGraphicFramePr>
          <p:cNvPr id="12" name="Diagram 11"/>
          <p:cNvGraphicFramePr/>
          <p:nvPr/>
        </p:nvGraphicFramePr>
        <p:xfrm>
          <a:off x="1296894" y="4052048"/>
          <a:ext cx="5041153" cy="1465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3" name="Picture 12" descr="HIV8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78705" y="2136401"/>
            <a:ext cx="5033684" cy="3538257"/>
          </a:xfrm>
          <a:prstGeom prst="rect">
            <a:avLst/>
          </a:prstGeom>
        </p:spPr>
      </p:pic>
      <p:pic>
        <p:nvPicPr>
          <p:cNvPr id="14" name="Picture 13" descr="1_dwuh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26878" y="1680881"/>
            <a:ext cx="4897251" cy="40341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Graphic spid="12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4733" y="254832"/>
            <a:ext cx="869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4379" y="1858780"/>
            <a:ext cx="86793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4459" y="2245659"/>
            <a:ext cx="70597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DF176D"/>
                </a:solidFill>
                <a:latin typeface="Times New Roman" pitchFamily="18" charset="0"/>
                <a:cs typeface="Times New Roman" pitchFamily="18" charset="0"/>
              </a:rPr>
              <a:t>CẢM ƠN QUÍ THẦY CÔ VÀ CÁC BẠN HỌC SINH </a:t>
            </a:r>
          </a:p>
          <a:p>
            <a:pPr algn="ctr"/>
            <a:r>
              <a:rPr lang="en-US" sz="3600" b="1" dirty="0" smtClean="0">
                <a:solidFill>
                  <a:srgbClr val="DF176D"/>
                </a:solidFill>
                <a:latin typeface="Times New Roman" pitchFamily="18" charset="0"/>
                <a:cs typeface="Times New Roman" pitchFamily="18" charset="0"/>
              </a:rPr>
              <a:t>ĐÃ CHÚ Ý LẮNG NGHE </a:t>
            </a:r>
            <a:endParaRPr lang="en-US" sz="3600" b="1" dirty="0">
              <a:solidFill>
                <a:srgbClr val="DF176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5748268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2697" y="287383"/>
            <a:ext cx="6348549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2778" y="1175657"/>
            <a:ext cx="576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699248" y="2845785"/>
            <a:ext cx="3765176" cy="1201782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u="sng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Triết</a:t>
            </a:r>
            <a:r>
              <a:rPr lang="en-US" sz="30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0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endParaRPr lang="en-US" sz="3000" b="1" u="sng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531659" y="3361765"/>
            <a:ext cx="2041649" cy="242431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98894" y="2807746"/>
            <a:ext cx="1777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>
            <a:stCxn id="9" idx="3"/>
            <a:endCxn id="13" idx="2"/>
          </p:cNvCxnSpPr>
          <p:nvPr/>
        </p:nvCxnSpPr>
        <p:spPr>
          <a:xfrm flipV="1">
            <a:off x="6573308" y="2866146"/>
            <a:ext cx="1110341" cy="61683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683649" y="2376290"/>
            <a:ext cx="2563010" cy="9797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Bẩm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3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>
            <a:stCxn id="9" idx="3"/>
            <a:endCxn id="16" idx="2"/>
          </p:cNvCxnSpPr>
          <p:nvPr/>
        </p:nvCxnSpPr>
        <p:spPr>
          <a:xfrm>
            <a:off x="6573308" y="3482981"/>
            <a:ext cx="980097" cy="98336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553405" y="3916937"/>
            <a:ext cx="2679807" cy="109881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mách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endParaRPr lang="en-US" sz="3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0" grpId="0"/>
      <p:bldP spid="13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2697" y="287383"/>
            <a:ext cx="6348549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2778" y="1175657"/>
            <a:ext cx="576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57202" y="2690949"/>
            <a:ext cx="3853542" cy="1632857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u="sng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Triết</a:t>
            </a:r>
            <a:r>
              <a:rPr lang="en-US" sz="30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0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0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Mác</a:t>
            </a:r>
            <a:endParaRPr lang="en-US" sz="3000" b="1" u="sng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689566" y="3409407"/>
            <a:ext cx="2312125" cy="261257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63887" y="2886891"/>
            <a:ext cx="1711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223760" y="2534194"/>
            <a:ext cx="3853543" cy="207699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Point Star 3"/>
          <p:cNvSpPr/>
          <p:nvPr/>
        </p:nvSpPr>
        <p:spPr>
          <a:xfrm>
            <a:off x="4762948" y="0"/>
            <a:ext cx="1881052" cy="1280160"/>
          </a:xfrm>
          <a:prstGeom prst="star7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vu-tru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294" y="1402389"/>
            <a:ext cx="5555706" cy="41710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72183" y="5882127"/>
            <a:ext cx="2991395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260795" y="3294529"/>
            <a:ext cx="2247581" cy="26048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huyet-dia-tam-lieu-co-sa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13" y="777677"/>
            <a:ext cx="3632200" cy="5194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0953" y="6104963"/>
            <a:ext cx="2326341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Ptolemy</a:t>
            </a:r>
            <a:endParaRPr lang="en-US" sz="3200" b="1" dirty="0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1129553" y="2189183"/>
            <a:ext cx="5392271" cy="1528353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u="sng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Triết</a:t>
            </a:r>
            <a:r>
              <a:rPr lang="en-US" sz="3000" b="1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b="1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000" b="1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b="1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000" b="1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endParaRPr lang="en-US" sz="3000" b="1" u="sng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5Pikachu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406" y="3778623"/>
            <a:ext cx="2355275" cy="2767405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 rot="417169">
            <a:off x="7369372" y="1229445"/>
            <a:ext cx="4219304" cy="3122023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tiễn</a:t>
            </a:r>
            <a:endParaRPr lang="en-US" sz="3600" b="1" u="sng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697" y="287383"/>
            <a:ext cx="6348549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2778" y="1175657"/>
            <a:ext cx="576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2697" y="287383"/>
            <a:ext cx="6348549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2778" y="1175657"/>
            <a:ext cx="6714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3753223" y="1990166"/>
          <a:ext cx="6789271" cy="3677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 descr="tải xuốn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8712" y="2422431"/>
            <a:ext cx="1809750" cy="2524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9451" y="391885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c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186" y="1345826"/>
            <a:ext cx="4762500" cy="4381500"/>
          </a:xfrm>
          <a:prstGeom prst="rect">
            <a:avLst/>
          </a:prstGeom>
        </p:spPr>
      </p:pic>
      <p:sp>
        <p:nvSpPr>
          <p:cNvPr id="9" name="Action Button: Movie 8">
            <a:hlinkClick r:id="rId3" action="ppaction://hlinkfile" highlightClick="1"/>
          </p:cNvPr>
          <p:cNvSpPr/>
          <p:nvPr/>
        </p:nvSpPr>
        <p:spPr>
          <a:xfrm>
            <a:off x="1398494" y="2164976"/>
            <a:ext cx="3012141" cy="2124635"/>
          </a:xfrm>
          <a:prstGeom prst="actionButtonMovi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Point Star 3"/>
          <p:cNvSpPr/>
          <p:nvPr/>
        </p:nvSpPr>
        <p:spPr>
          <a:xfrm>
            <a:off x="4284616" y="-1"/>
            <a:ext cx="3174275" cy="1867989"/>
          </a:xfrm>
          <a:prstGeom prst="star7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22515" y="2704011"/>
            <a:ext cx="2011680" cy="130628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2400" b="1" dirty="0">
              <a:solidFill>
                <a:schemeClr val="tx2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353953" y="2778034"/>
            <a:ext cx="2011680" cy="130628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2800" b="1" dirty="0">
              <a:solidFill>
                <a:schemeClr val="tx2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344194" y="2817223"/>
            <a:ext cx="2185852" cy="13062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Khứu</a:t>
            </a:r>
            <a:r>
              <a:rPr lang="en-US" sz="24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2400" b="1" dirty="0">
              <a:solidFill>
                <a:schemeClr val="tx2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387840" y="2751907"/>
            <a:ext cx="2011680" cy="130628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2400" b="1" dirty="0">
              <a:solidFill>
                <a:schemeClr val="tx2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Bevel 8"/>
          <p:cNvSpPr/>
          <p:nvPr/>
        </p:nvSpPr>
        <p:spPr>
          <a:xfrm>
            <a:off x="3448595" y="5081452"/>
            <a:ext cx="4728754" cy="1776548"/>
          </a:xfrm>
          <a:prstGeom prst="bevel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endParaRPr lang="en-US" sz="3200" b="1" dirty="0">
              <a:solidFill>
                <a:schemeClr val="tx2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>
            <a:stCxn id="4" idx="3"/>
            <a:endCxn id="5" idx="0"/>
          </p:cNvCxnSpPr>
          <p:nvPr/>
        </p:nvCxnSpPr>
        <p:spPr>
          <a:xfrm rot="5400000">
            <a:off x="2928879" y="467474"/>
            <a:ext cx="836013" cy="3637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3"/>
            <a:endCxn id="6" idx="0"/>
          </p:cNvCxnSpPr>
          <p:nvPr/>
        </p:nvCxnSpPr>
        <p:spPr>
          <a:xfrm rot="5400000">
            <a:off x="4307586" y="1920205"/>
            <a:ext cx="910036" cy="8056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2"/>
            <a:endCxn id="7" idx="0"/>
          </p:cNvCxnSpPr>
          <p:nvPr/>
        </p:nvCxnSpPr>
        <p:spPr>
          <a:xfrm rot="16200000" flipH="1">
            <a:off x="6532994" y="1913096"/>
            <a:ext cx="949225" cy="859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2"/>
            <a:endCxn id="8" idx="0"/>
          </p:cNvCxnSpPr>
          <p:nvPr/>
        </p:nvCxnSpPr>
        <p:spPr>
          <a:xfrm rot="16200000" flipH="1">
            <a:off x="8043932" y="402158"/>
            <a:ext cx="883909" cy="3815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eft-Right-Up Arrow 18"/>
          <p:cNvSpPr/>
          <p:nvPr/>
        </p:nvSpPr>
        <p:spPr>
          <a:xfrm rot="10800000">
            <a:off x="796834" y="4232361"/>
            <a:ext cx="10306594" cy="653145"/>
          </a:xfrm>
          <a:prstGeom prst="leftRightUpArrow">
            <a:avLst/>
          </a:prstGeom>
          <a:solidFill>
            <a:srgbClr val="1DA7A7"/>
          </a:solidFill>
          <a:ln>
            <a:solidFill>
              <a:srgbClr val="1DA7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9" grpId="0" animBg="1"/>
    </p:bldLst>
  </p:timing>
</p:sld>
</file>

<file path=ppt/theme/theme1.xml><?xml version="1.0" encoding="utf-8"?>
<a:theme xmlns:a="http://schemas.openxmlformats.org/drawingml/2006/main" name="bài 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bài 7</Template>
  <TotalTime>519</TotalTime>
  <Words>920</Words>
  <Application>Microsoft Office PowerPoint</Application>
  <PresentationFormat>Custom</PresentationFormat>
  <Paragraphs>103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bài 7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</dc:creator>
  <cp:lastModifiedBy>AutoBVT</cp:lastModifiedBy>
  <cp:revision>46</cp:revision>
  <dcterms:created xsi:type="dcterms:W3CDTF">2017-11-09T14:07:45Z</dcterms:created>
  <dcterms:modified xsi:type="dcterms:W3CDTF">2021-11-07T08:36:46Z</dcterms:modified>
</cp:coreProperties>
</file>